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21" r:id="rId2"/>
    <p:sldId id="265" r:id="rId3"/>
    <p:sldId id="341" r:id="rId4"/>
    <p:sldId id="386" r:id="rId5"/>
    <p:sldId id="361" r:id="rId6"/>
    <p:sldId id="387" r:id="rId7"/>
    <p:sldId id="388" r:id="rId8"/>
    <p:sldId id="390" r:id="rId9"/>
    <p:sldId id="389" r:id="rId10"/>
    <p:sldId id="391" r:id="rId11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B5D0"/>
    <a:srgbClr val="2A71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3" autoAdjust="0"/>
    <p:restoredTop sz="78085" autoAdjust="0"/>
  </p:normalViewPr>
  <p:slideViewPr>
    <p:cSldViewPr snapToGrid="0" snapToObjects="1">
      <p:cViewPr>
        <p:scale>
          <a:sx n="70" d="100"/>
          <a:sy n="70" d="100"/>
        </p:scale>
        <p:origin x="-1386" y="-3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F087E-8FF6-4F4D-A90C-3B1E3BAE625B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6137A-432E-1F43-8270-9DBC5EFE6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8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D5AB2-1039-4447-956B-AE834CB333D9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39418-AB0D-744D-9E93-D11A58143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0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Shedd  Background</a:t>
            </a:r>
          </a:p>
          <a:p>
            <a:r>
              <a:rPr lang="en-US" dirty="0" smtClean="0"/>
              <a:t>Building</a:t>
            </a:r>
            <a:r>
              <a:rPr lang="en-US" baseline="0" dirty="0" smtClean="0"/>
              <a:t> Shots</a:t>
            </a:r>
          </a:p>
          <a:p>
            <a:r>
              <a:rPr lang="en-US" baseline="0" dirty="0" smtClean="0"/>
              <a:t>Animal Shots</a:t>
            </a:r>
          </a:p>
          <a:p>
            <a:r>
              <a:rPr lang="en-US" baseline="0" dirty="0" smtClean="0"/>
              <a:t>32000 animals</a:t>
            </a:r>
          </a:p>
          <a:p>
            <a:r>
              <a:rPr lang="en-US" baseline="0" dirty="0" smtClean="0"/>
              <a:t>1500 species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39418-AB0D-744D-9E93-D11A581432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52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Reflect the aquarium’s mission by connecting guests to the living world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Drive traffic to the aquarium by offering something new and unusual, creating a “must-see” in our target markets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Provide a guest experience that allows for flow through the space and can accommodate sufficient numbers of visitors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Offer an opportunity to temporarily expand the animal collection with unusual species and practices that allow Shedd to continue the reputation of first-class animal care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39418-AB0D-744D-9E93-D11A581432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60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Reflect the aquarium’s mission by connecting guests to the living world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Drive traffic to the aquarium by offering something new and unusual, creating a “must-see” in our target markets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Provide a guest experience that allows for flow through the space and can accommodate sufficient numbers of visitors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Offer an opportunity to temporarily expand the animal collection with unusual species and practices that allow Shedd to continue the reputation of first-class animal care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39418-AB0D-744D-9E93-D11A581432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6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114C-1696-F84D-B3E7-31213A0FED0E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0378-36F0-324A-A36B-554B084C8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9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114C-1696-F84D-B3E7-31213A0FED0E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0378-36F0-324A-A36B-554B084C8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09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114C-1696-F84D-B3E7-31213A0FED0E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0378-36F0-324A-A36B-554B084C8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6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114C-1696-F84D-B3E7-31213A0FED0E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0378-36F0-324A-A36B-554B084C8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5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114C-1696-F84D-B3E7-31213A0FED0E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0378-36F0-324A-A36B-554B084C8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9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114C-1696-F84D-B3E7-31213A0FED0E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0378-36F0-324A-A36B-554B084C8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33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114C-1696-F84D-B3E7-31213A0FED0E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0378-36F0-324A-A36B-554B084C8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9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114C-1696-F84D-B3E7-31213A0FED0E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0378-36F0-324A-A36B-554B084C8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2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114C-1696-F84D-B3E7-31213A0FED0E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0378-36F0-324A-A36B-554B084C8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1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114C-1696-F84D-B3E7-31213A0FED0E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0378-36F0-324A-A36B-554B084C8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7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114C-1696-F84D-B3E7-31213A0FED0E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0378-36F0-324A-A36B-554B084C8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5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E114C-1696-F84D-B3E7-31213A0FED0E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20378-36F0-324A-A36B-554B084C8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2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417651"/>
            <a:ext cx="9131300" cy="3727450"/>
            <a:chOff x="0" y="1417651"/>
            <a:chExt cx="9131300" cy="37274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74278" y="4051663"/>
              <a:ext cx="2057019" cy="108548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0572" y="1417651"/>
              <a:ext cx="3032839" cy="1905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81404" y="3328143"/>
              <a:ext cx="3053385" cy="181695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27068" y="1435083"/>
              <a:ext cx="1904232" cy="1302987"/>
            </a:xfrm>
            <a:prstGeom prst="rect">
              <a:avLst/>
            </a:prstGeom>
          </p:spPr>
        </p:pic>
        <p:pic>
          <p:nvPicPr>
            <p:cNvPr id="1026" name="Picture 2" descr="http://www.thebigbinder.com/wp-content/uploads/2012/06/DSC_2191.jpg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1809750"/>
              <a:ext cx="4393344" cy="333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31569" y="2744420"/>
              <a:ext cx="1899731" cy="1313592"/>
            </a:xfrm>
            <a:prstGeom prst="rect">
              <a:avLst/>
            </a:prstGeom>
          </p:spPr>
        </p:pic>
      </p:grpSp>
      <p:pic>
        <p:nvPicPr>
          <p:cNvPr id="9" name="Picture 8" descr="title_page_banner_v3-01.pn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334"/>
            <a:ext cx="9144000" cy="2307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780" y="298865"/>
            <a:ext cx="7073321" cy="718649"/>
          </a:xfrm>
        </p:spPr>
        <p:txBody>
          <a:bodyPr>
            <a:noAutofit/>
          </a:bodyPr>
          <a:lstStyle/>
          <a:p>
            <a:pPr algn="l"/>
            <a:r>
              <a:rPr lang="en-US" sz="3500" b="1" dirty="0" smtClean="0">
                <a:solidFill>
                  <a:srgbClr val="FFFFFF"/>
                </a:solidFill>
              </a:rPr>
              <a:t>Jellies: Brand, Experience</a:t>
            </a:r>
            <a:br>
              <a:rPr lang="en-US" sz="3500" b="1" dirty="0" smtClean="0">
                <a:solidFill>
                  <a:srgbClr val="FFFFFF"/>
                </a:solidFill>
              </a:rPr>
            </a:br>
            <a:r>
              <a:rPr lang="en-US" sz="3500" b="1" dirty="0" smtClean="0">
                <a:solidFill>
                  <a:srgbClr val="FFFFFF"/>
                </a:solidFill>
              </a:rPr>
              <a:t>&amp; Audience Insight</a:t>
            </a:r>
            <a:endParaRPr lang="en-US" sz="3500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880" y="1149540"/>
            <a:ext cx="3663470" cy="50165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September 2014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 descr="shedd_color_logo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101" y="298865"/>
            <a:ext cx="1169288" cy="96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2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_banner_logo_v1-01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65946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84780" y="298865"/>
            <a:ext cx="8009008" cy="718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2A71A5"/>
                </a:solidFill>
              </a:rPr>
              <a:t>Video</a:t>
            </a:r>
            <a:endParaRPr lang="en-US" sz="2800" b="1" dirty="0">
              <a:solidFill>
                <a:srgbClr val="2A7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1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epartments\Planning &amp; Design\Shared\File Transfer\Tynnetta\Brand Presentation Images for TQ\Volunteer_D75Q1930.jpe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ontent_page_banner_v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84780" y="298865"/>
            <a:ext cx="8009008" cy="718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2A71A5"/>
                </a:solidFill>
              </a:rPr>
              <a:t>Brand Overview &amp; Philosophy</a:t>
            </a:r>
            <a:endParaRPr lang="en-US" sz="2800" b="1" dirty="0">
              <a:solidFill>
                <a:srgbClr val="2A7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7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:\Departments\Planning &amp; Design\Shared\File Transfer\Tynnetta\Brand Presentation Images for TQ\Jellies_w_People_IMG_9037.jpe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79924" y="829733"/>
            <a:ext cx="2864076" cy="216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Departments\Planning &amp; Design\Shared\File Transfer\Tynnetta\Brand Presentation Images for TQ\Jellies_w_Family_IMG_9128.jpe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79924" y="2999318"/>
            <a:ext cx="2858669" cy="215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3.bp.blogspot.com/-oL0uU6imqho/Te45Dx6LnWI/AAAAAAAAAEY/OwCFo2uxdOg/s1600/Water%2BTower%2BPlace%2B-%2BJellies%2B2%2B%2528credit%2BShedd%2BAquarium-Heidi%2BZeiger%252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78" y="918276"/>
            <a:ext cx="2814382" cy="422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seaworldpledge.org/wp-content/uploads/2014/05/line-for-shedd-aquarium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24321" y="1001187"/>
            <a:ext cx="3455601" cy="415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ontent_page_banner_v1.pn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84" y="0"/>
            <a:ext cx="9144000" cy="165946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84780" y="298865"/>
            <a:ext cx="8009008" cy="718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2A71A5"/>
                </a:solidFill>
              </a:rPr>
              <a:t>Role of the special exhibit</a:t>
            </a:r>
          </a:p>
          <a:p>
            <a:pPr algn="l"/>
            <a:endParaRPr lang="en-US" sz="2800" b="1" dirty="0">
              <a:solidFill>
                <a:srgbClr val="2A7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5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:\Departments\Planning &amp; Design\Shared\File Transfer\Tynnetta\Brand Presentation Images for TQ\Member_Family_0374.jpe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201003"/>
            <a:ext cx="5713450" cy="394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:\Departments\Planning &amp; Design\Shared\File Transfer\Tynnetta\Brand Presentation Images for TQ\Guests_Facade_480P0332.jpe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06716" y="9148"/>
            <a:ext cx="3537284" cy="513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ontent_page_banner_v1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65946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84780" y="298865"/>
            <a:ext cx="8009008" cy="718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2A71A5"/>
                </a:solidFill>
              </a:rPr>
              <a:t>Audience Insight</a:t>
            </a:r>
            <a:endParaRPr lang="en-US" sz="2800" b="1" dirty="0">
              <a:solidFill>
                <a:srgbClr val="2A7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1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191124"/>
            <a:ext cx="5438274" cy="395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8274" y="303789"/>
            <a:ext cx="3705726" cy="483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op_banner_logo_v1-01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65946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84780" y="298865"/>
            <a:ext cx="8009008" cy="718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2A71A5"/>
                </a:solidFill>
              </a:rPr>
              <a:t>Special Exhibit </a:t>
            </a:r>
            <a:r>
              <a:rPr lang="en-US" sz="2800" b="1" dirty="0">
                <a:solidFill>
                  <a:srgbClr val="2A71A5"/>
                </a:solidFill>
              </a:rPr>
              <a:t>P</a:t>
            </a:r>
            <a:r>
              <a:rPr lang="en-US" sz="2800" b="1" dirty="0" smtClean="0">
                <a:solidFill>
                  <a:srgbClr val="2A71A5"/>
                </a:solidFill>
              </a:rPr>
              <a:t>rocess</a:t>
            </a:r>
            <a:endParaRPr lang="en-US" sz="2800" b="1" dirty="0">
              <a:solidFill>
                <a:srgbClr val="2A7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83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JelliesProposedSpeciesLis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3235"/>
            <a:ext cx="6545180" cy="397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578953" y="1532451"/>
            <a:ext cx="4314710" cy="2815387"/>
          </a:xfrm>
          <a:prstGeom prst="rect">
            <a:avLst/>
          </a:prstGeom>
        </p:spPr>
      </p:pic>
      <p:pic>
        <p:nvPicPr>
          <p:cNvPr id="2" name="Picture 1" descr="top_banner_logo_v1-01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65946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84780" y="298865"/>
            <a:ext cx="8009008" cy="718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2A71A5"/>
                </a:solidFill>
              </a:rPr>
              <a:t>Special Exhibit Process</a:t>
            </a:r>
          </a:p>
        </p:txBody>
      </p:sp>
    </p:spTree>
    <p:extLst>
      <p:ext uri="{BB962C8B-B14F-4D97-AF65-F5344CB8AC3E}">
        <p14:creationId xmlns:p14="http://schemas.microsoft.com/office/powerpoint/2010/main" val="267582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7" y="-1"/>
            <a:ext cx="9142163" cy="589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op_banner_logo_v1-01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65946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84780" y="298865"/>
            <a:ext cx="8009008" cy="718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2A71A5"/>
                </a:solidFill>
              </a:rPr>
              <a:t>Special Exhibit Process</a:t>
            </a:r>
          </a:p>
        </p:txBody>
      </p:sp>
    </p:spTree>
    <p:extLst>
      <p:ext uri="{BB962C8B-B14F-4D97-AF65-F5344CB8AC3E}">
        <p14:creationId xmlns:p14="http://schemas.microsoft.com/office/powerpoint/2010/main" val="83779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282207"/>
            <a:ext cx="9144000" cy="393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op_banner_logo_v1-01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65946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84780" y="298865"/>
            <a:ext cx="8009008" cy="718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2A71A5"/>
                </a:solidFill>
              </a:rPr>
              <a:t>Marketing Process</a:t>
            </a:r>
            <a:endParaRPr lang="en-US" sz="2800" b="1" dirty="0">
              <a:solidFill>
                <a:srgbClr val="2A7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7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29733"/>
            <a:ext cx="9087108" cy="431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op_banner_logo_v1-01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65946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84780" y="298865"/>
            <a:ext cx="8009008" cy="718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2A71A5"/>
                </a:solidFill>
              </a:rPr>
              <a:t>Marketing Process</a:t>
            </a:r>
          </a:p>
        </p:txBody>
      </p:sp>
    </p:spTree>
    <p:extLst>
      <p:ext uri="{BB962C8B-B14F-4D97-AF65-F5344CB8AC3E}">
        <p14:creationId xmlns:p14="http://schemas.microsoft.com/office/powerpoint/2010/main" val="303877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195</Words>
  <Application>Microsoft Office PowerPoint</Application>
  <PresentationFormat>On-screen Show (16:9)</PresentationFormat>
  <Paragraphs>27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Jellies: Brand, Experience &amp; Audience Insight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Hall</dc:title>
  <dc:creator>Kim Mia</dc:creator>
  <cp:lastModifiedBy>Curran, Meghan</cp:lastModifiedBy>
  <cp:revision>154</cp:revision>
  <cp:lastPrinted>2013-12-05T15:44:08Z</cp:lastPrinted>
  <dcterms:created xsi:type="dcterms:W3CDTF">2013-10-22T20:34:03Z</dcterms:created>
  <dcterms:modified xsi:type="dcterms:W3CDTF">2014-12-19T21:17:45Z</dcterms:modified>
</cp:coreProperties>
</file>